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2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7250fa8ca_4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7250fa8ca_4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9e899bdc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9e899bdc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25fb178ac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825fb178ac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3d31fe0f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3d31fe0f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Tempo na Estrategia: Beneficios disso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e899bdc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e899bdc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e899bdcf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9e899bdcf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9e899bdcf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9e899bdcf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e899bdcfd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e899bdcfd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e899bdcf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e899bdcf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9e899bdcfd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9e899bdcfd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e899bdcf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e899bdcf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9e899bdcf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9e899bdcf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6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jpg"/><Relationship Id="rId3" Type="http://schemas.openxmlformats.org/officeDocument/2006/relationships/image" Target="../media/image6.jpg"/><Relationship Id="rId4" Type="http://schemas.openxmlformats.org/officeDocument/2006/relationships/image" Target="../media/image4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6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jpg"/><Relationship Id="rId3" Type="http://schemas.openxmlformats.org/officeDocument/2006/relationships/image" Target="../media/image6.jpg"/><Relationship Id="rId4" Type="http://schemas.openxmlformats.org/officeDocument/2006/relationships/image" Target="../media/image5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igado!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9096" l="1493" r="1493" t="9096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1429950" y="1650175"/>
            <a:ext cx="6284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OBRIGADO!</a:t>
            </a:r>
            <a:endParaRPr b="1" sz="6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299" y="2614725"/>
            <a:ext cx="1143400" cy="11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onograma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2">
            <a:alphaModFix/>
          </a:blip>
          <a:srcRect b="8995" l="1409" r="1409" t="9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1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1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1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Cronograma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e 3 Pessoas">
  <p:cSld name="TITLE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b="8995" l="1409" r="1409" t="9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2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2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2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Equipe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7" name="Google Shape;10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50" y="1362225"/>
            <a:ext cx="2814725" cy="3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ltado">
  <p:cSld name="Title Slid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1" name="Google Shape;111;p13"/>
          <p:cNvPicPr preferRelativeResize="0"/>
          <p:nvPr/>
        </p:nvPicPr>
        <p:blipFill rotWithShape="1">
          <a:blip r:embed="rId2">
            <a:alphaModFix/>
          </a:blip>
          <a:srcRect b="9096" l="1493" r="1493" t="9096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3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3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Resultado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5" name="Google Shape;11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n" type="obj">
  <p:cSld name="OBJEC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b="10269" l="1292" r="2247" t="-10270"/>
          <a:stretch/>
        </p:blipFill>
        <p:spPr>
          <a:xfrm>
            <a:off x="0" y="-588425"/>
            <a:ext cx="9143996" cy="573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4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14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Acordos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odologia" type="secHead">
  <p:cSld name="SECTION_HEA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10082" l="2678" r="2669" t="1009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5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15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Metodologia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1" name="Google Shape;131;p16"/>
          <p:cNvSpPr/>
          <p:nvPr/>
        </p:nvSpPr>
        <p:spPr>
          <a:xfrm rot="613080">
            <a:off x="-1567794" y="-812101"/>
            <a:ext cx="6319833" cy="628905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5023" y="1747176"/>
            <a:ext cx="1628006" cy="16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 1">
  <p:cSld name="TITLE_2_1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7"/>
          <p:cNvSpPr/>
          <p:nvPr/>
        </p:nvSpPr>
        <p:spPr>
          <a:xfrm rot="613080">
            <a:off x="-1567794" y="-812101"/>
            <a:ext cx="6319833" cy="6289056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5023" y="1747176"/>
            <a:ext cx="1628006" cy="16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 2">
  <p:cSld name="TITLE_ONLY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CUSTOM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9096" l="1493" r="1493" t="9096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2">
            <a:alphaModFix/>
          </a:blip>
          <a:srcRect b="18400" l="0" r="0" t="0"/>
          <a:stretch/>
        </p:blipFill>
        <p:spPr>
          <a:xfrm>
            <a:off x="1115125" y="1667063"/>
            <a:ext cx="1780301" cy="180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2">
            <a:alphaModFix/>
          </a:blip>
          <a:srcRect b="10121" l="2830" r="2821" t="10121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 amt="62000"/>
          </a:blip>
          <a:srcRect b="0" l="0" r="50032" t="0"/>
          <a:stretch/>
        </p:blipFill>
        <p:spPr>
          <a:xfrm>
            <a:off x="3585700" y="0"/>
            <a:ext cx="5558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/>
        </p:nvSpPr>
        <p:spPr>
          <a:xfrm>
            <a:off x="355301" y="265167"/>
            <a:ext cx="291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sz="11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">
  <p:cSld name="TITLE_ONLY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33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3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">
  <p:cSld name="2_Title 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4"/>
          <p:cNvCxnSpPr/>
          <p:nvPr/>
        </p:nvCxnSpPr>
        <p:spPr>
          <a:xfrm>
            <a:off x="457200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34"/>
          <p:cNvSpPr/>
          <p:nvPr/>
        </p:nvSpPr>
        <p:spPr>
          <a:xfrm>
            <a:off x="4439618" y="4704347"/>
            <a:ext cx="2649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4378292" y="4683043"/>
            <a:ext cx="387300" cy="288900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2">
            <a:alphaModFix/>
          </a:blip>
          <a:srcRect b="10266" l="5423" r="1075" t="10881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Case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 1">
  <p:cSld name="CUSTOM_1_1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 rotWithShape="1">
          <a:blip r:embed="rId2">
            <a:alphaModFix/>
          </a:blip>
          <a:srcRect b="11790" l="0" r="0" t="151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5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5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Resolução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opo">
  <p:cSld name="slidemodel2">
    <p:bg>
      <p:bgPr>
        <a:gradFill>
          <a:gsLst>
            <a:gs pos="0">
              <a:srgbClr val="F2F2F2"/>
            </a:gs>
            <a:gs pos="100000">
              <a:srgbClr val="A5A5A5">
                <a:alpha val="52941"/>
              </a:srgbClr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36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Escopo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e 3 Pessoas">
  <p:cSld name="TITLE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24" name="Google Shape;224;p37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7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Equipe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50" y="1362225"/>
            <a:ext cx="2814725" cy="3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ltado">
  <p:cSld name="Title Slid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 rotWithShape="1">
          <a:blip r:embed="rId2">
            <a:alphaModFix/>
          </a:blip>
          <a:srcRect b="9096" l="1493" r="1493" t="9096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8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38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Resultados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ltado 1">
  <p:cSld name="Title Slide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9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39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Investimento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to 1">
  <p:cSld name="2_Title Only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 rotWithShape="1">
          <a:blip r:embed="rId2">
            <a:alphaModFix/>
          </a:blip>
          <a:srcRect b="13795" l="0" r="0" t="20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40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/>
          <p:nvPr/>
        </p:nvSpPr>
        <p:spPr>
          <a:xfrm>
            <a:off x="3275550" y="284450"/>
            <a:ext cx="25932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Próximos Passos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to">
  <p:cSld name="2_Title Only_1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41"/>
          <p:cNvCxnSpPr/>
          <p:nvPr/>
        </p:nvCxnSpPr>
        <p:spPr>
          <a:xfrm>
            <a:off x="-1549075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41"/>
          <p:cNvSpPr/>
          <p:nvPr/>
        </p:nvSpPr>
        <p:spPr>
          <a:xfrm>
            <a:off x="4439618" y="4704347"/>
            <a:ext cx="2649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1"/>
          <p:cNvSpPr txBox="1"/>
          <p:nvPr>
            <p:ph idx="12" type="sldNum"/>
          </p:nvPr>
        </p:nvSpPr>
        <p:spPr>
          <a:xfrm>
            <a:off x="4378292" y="4683043"/>
            <a:ext cx="387300" cy="288900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2">
            <a:alphaModFix/>
          </a:blip>
          <a:srcRect b="10266" l="5423" r="1075" t="10881"/>
          <a:stretch/>
        </p:blipFill>
        <p:spPr>
          <a:xfrm>
            <a:off x="15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41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5" name="Google Shape;2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/>
          <p:nvPr/>
        </p:nvSpPr>
        <p:spPr>
          <a:xfrm>
            <a:off x="3275550" y="284450"/>
            <a:ext cx="25932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7487047" y="1808919"/>
            <a:ext cx="1206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ejep.com.br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6323851" y="2928003"/>
            <a:ext cx="2353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EJEP - </a:t>
            </a: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núcleo de estudos</a:t>
            </a: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Júnior de Engenharia de Produção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6634056" y="3289878"/>
            <a:ext cx="2043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facebook.com/ejep.ufsc/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7460856" y="3651742"/>
            <a:ext cx="1242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@ejepnoinsta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7334845" y="2581667"/>
            <a:ext cx="1342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(48) 3721-2810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6103650" y="2195298"/>
            <a:ext cx="2573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Departamento de Engenharia de Produção, SN - Trindade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77350" y="178467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7350" y="2161323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7350" y="2914644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350" y="3283198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0" y="3651751"/>
            <a:ext cx="322288" cy="32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5000"/>
          </a:blip>
          <a:srcRect b="44818" l="0" r="0" t="0"/>
          <a:stretch/>
        </p:blipFill>
        <p:spPr>
          <a:xfrm rot="-913128">
            <a:off x="52475" y="-203682"/>
            <a:ext cx="7861226" cy="540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b="74373" l="3403" r="75597" t="3536"/>
          <a:stretch/>
        </p:blipFill>
        <p:spPr>
          <a:xfrm>
            <a:off x="8627236" y="3468251"/>
            <a:ext cx="388763" cy="40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b="49802" l="26707" r="52294" t="28107"/>
          <a:stretch/>
        </p:blipFill>
        <p:spPr>
          <a:xfrm>
            <a:off x="8627236" y="3041872"/>
            <a:ext cx="388763" cy="40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50726" l="4290" r="74711" t="27183"/>
          <a:stretch/>
        </p:blipFill>
        <p:spPr>
          <a:xfrm>
            <a:off x="8627236" y="3837370"/>
            <a:ext cx="388763" cy="40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4">
            <a:alphaModFix/>
          </a:blip>
          <a:srcRect b="37570" l="69861" r="4132" t="36228"/>
          <a:stretch/>
        </p:blipFill>
        <p:spPr>
          <a:xfrm>
            <a:off x="8627235" y="2655475"/>
            <a:ext cx="388764" cy="36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 rotWithShape="1">
          <a:blip r:embed="rId4">
            <a:alphaModFix/>
          </a:blip>
          <a:srcRect b="37066" l="3758" r="70234" t="36733"/>
          <a:stretch/>
        </p:blipFill>
        <p:spPr>
          <a:xfrm>
            <a:off x="8627235" y="4292429"/>
            <a:ext cx="388764" cy="36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4">
            <a:alphaModFix/>
          </a:blip>
          <a:srcRect b="3814" l="71051" r="2941" t="69984"/>
          <a:stretch/>
        </p:blipFill>
        <p:spPr>
          <a:xfrm>
            <a:off x="8627235" y="4707515"/>
            <a:ext cx="388764" cy="36068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/>
        </p:nvSpPr>
        <p:spPr>
          <a:xfrm>
            <a:off x="7415391" y="2694537"/>
            <a:ext cx="13413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ejep.com.br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6193080" y="3081394"/>
            <a:ext cx="26157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EJEP - </a:t>
            </a: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núcleo de estudos</a:t>
            </a: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Júnior de Engenharia de Produção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6365363" y="3527260"/>
            <a:ext cx="2271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facebook.com/ejep.ufsc/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7276578" y="3896423"/>
            <a:ext cx="13815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@ejepnoinsta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7208280" y="4755437"/>
            <a:ext cx="149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(48) 3721-2810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38;p5"/>
          <p:cNvSpPr txBox="1"/>
          <p:nvPr/>
        </p:nvSpPr>
        <p:spPr>
          <a:xfrm>
            <a:off x="5840325" y="4342616"/>
            <a:ext cx="28605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Departamento de Engenharia de Produção, SN - Trindade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onograma 1">
  <p:cSld name="TITLE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 rotWithShape="1">
          <a:blip r:embed="rId2">
            <a:alphaModFix/>
          </a:blip>
          <a:srcRect b="8995" l="1409" r="1409" t="9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42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42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Cronograma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n" type="obj">
  <p:cSld name="OBJEC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3"/>
          <p:cNvPicPr preferRelativeResize="0"/>
          <p:nvPr/>
        </p:nvPicPr>
        <p:blipFill rotWithShape="1">
          <a:blip r:embed="rId2">
            <a:alphaModFix/>
          </a:blip>
          <a:srcRect b="10269" l="1292" r="2247" t="-10270"/>
          <a:stretch/>
        </p:blipFill>
        <p:spPr>
          <a:xfrm>
            <a:off x="0" y="-588425"/>
            <a:ext cx="9143996" cy="573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43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3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Escopo - Lean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 1">
  <p:cSld name="TITLE_ONLY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44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4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rendizados">
  <p:cSld name="TITLE_5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2">
            <a:alphaModFix/>
          </a:blip>
          <a:srcRect b="8995" l="1409" r="1409" t="9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5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45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45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Aprendizados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OBJECT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6" name="Google Shape;306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7" name="Google Shape;307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8" name="Google Shape;308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>
  <p:cSld name="OBJECT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2" name="Google Shape;31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3" name="Google Shape;31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4" name="Google Shape;31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2">
  <p:cSld name="OBJECT_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9" name="Google Shape;319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20" name="Google Shape;320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3">
  <p:cSld name="OBJECT_4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25" name="Google Shape;325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26" name="Google Shape;326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4">
  <p:cSld name="OBJECT_5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30" name="Google Shape;330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31" name="Google Shape;331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32" name="Google Shape;332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bre Nós">
  <p:cSld name="TITLE_ONLY_3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1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51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Sobre Nós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10121" l="2830" r="2821" t="10121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3">
            <a:alphaModFix amt="62000"/>
          </a:blip>
          <a:srcRect b="0" l="0" r="50032" t="0"/>
          <a:stretch/>
        </p:blipFill>
        <p:spPr>
          <a:xfrm>
            <a:off x="3585700" y="0"/>
            <a:ext cx="5558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355301" y="265167"/>
            <a:ext cx="291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sz="11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bre Nós 1">
  <p:cSld name="TITLE_ONLY_4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52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52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Sobre Nós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 2">
  <p:cSld name="TITLE_ONLY_5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9" name="Google Shape;349;p53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53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53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 3">
  <p:cSld name="TITLE_ONLY_6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6" name="Google Shape;356;p54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54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54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29455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7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7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">
  <p:cSld name="2_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457200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8"/>
          <p:cNvSpPr/>
          <p:nvPr/>
        </p:nvSpPr>
        <p:spPr>
          <a:xfrm>
            <a:off x="4439618" y="4704347"/>
            <a:ext cx="2649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4378292" y="4683043"/>
            <a:ext cx="387300" cy="288900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b="10266" l="5423" r="1075" t="10881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8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8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Case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to">
  <p:cSld name="2_Title Only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9"/>
          <p:cNvCxnSpPr/>
          <p:nvPr/>
        </p:nvCxnSpPr>
        <p:spPr>
          <a:xfrm>
            <a:off x="-1549075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9"/>
          <p:cNvSpPr/>
          <p:nvPr/>
        </p:nvSpPr>
        <p:spPr>
          <a:xfrm>
            <a:off x="4439618" y="4704347"/>
            <a:ext cx="2649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4378292" y="4683043"/>
            <a:ext cx="387300" cy="288900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10266" l="5423" r="1075" t="10881"/>
          <a:stretch/>
        </p:blipFill>
        <p:spPr>
          <a:xfrm>
            <a:off x="15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9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" name="Google Shape;6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/>
          <p:nvPr/>
        </p:nvSpPr>
        <p:spPr>
          <a:xfrm>
            <a:off x="3275550" y="284450"/>
            <a:ext cx="25932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7563247" y="1808919"/>
            <a:ext cx="1206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ejep.com.br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9"/>
          <p:cNvSpPr txBox="1"/>
          <p:nvPr/>
        </p:nvSpPr>
        <p:spPr>
          <a:xfrm>
            <a:off x="6400051" y="2928003"/>
            <a:ext cx="2353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EJEP - </a:t>
            </a: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núcleo de estudos</a:t>
            </a: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Júnior de Engenharia de Produção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6710256" y="3289878"/>
            <a:ext cx="2043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facebook.com/ejep.ufsc/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9"/>
          <p:cNvSpPr txBox="1"/>
          <p:nvPr/>
        </p:nvSpPr>
        <p:spPr>
          <a:xfrm>
            <a:off x="7537056" y="3651742"/>
            <a:ext cx="1242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@ejepnoinsta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7411045" y="2581667"/>
            <a:ext cx="1342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(48) 3721-2810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6179850" y="2195298"/>
            <a:ext cx="2573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Departamento de Engenharia de Produção, SN - Trindade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53550" y="178467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3550" y="2161323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53550" y="2914644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3550" y="3283198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3550" y="3651751"/>
            <a:ext cx="322288" cy="32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opo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7" name="Google Shape;87;p10"/>
          <p:cNvPicPr preferRelativeResize="0"/>
          <p:nvPr/>
        </p:nvPicPr>
        <p:blipFill rotWithShape="1">
          <a:blip r:embed="rId2">
            <a:alphaModFix/>
          </a:blip>
          <a:srcRect b="9282" l="1681" r="1681" t="929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0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0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0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Escopo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1" name="Google Shape;9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46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853819"/>
            <a:ext cx="82296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zCTFmYO4AX88ImCZd6K3IpxZsRrWph5R/view" TargetMode="External"/><Relationship Id="rId4" Type="http://schemas.openxmlformats.org/officeDocument/2006/relationships/image" Target="../media/image6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xwEnzHUOthQO2sU6alV026AyP7q_D_FH/view" TargetMode="External"/><Relationship Id="rId4" Type="http://schemas.openxmlformats.org/officeDocument/2006/relationships/image" Target="../media/image6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/>
        </p:nvSpPr>
        <p:spPr>
          <a:xfrm>
            <a:off x="2230475" y="2413100"/>
            <a:ext cx="30978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900">
                <a:latin typeface="Montserrat"/>
                <a:ea typeface="Montserrat"/>
                <a:cs typeface="Montserrat"/>
                <a:sym typeface="Montserrat"/>
              </a:rPr>
              <a:t>FinManage</a:t>
            </a:r>
            <a:endParaRPr b="1" i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55"/>
          <p:cNvSpPr/>
          <p:nvPr/>
        </p:nvSpPr>
        <p:spPr>
          <a:xfrm rot="5400000">
            <a:off x="3614627" y="1589900"/>
            <a:ext cx="3683100" cy="10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500" y="2216525"/>
            <a:ext cx="2263600" cy="1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/>
          <p:nvPr/>
        </p:nvSpPr>
        <p:spPr>
          <a:xfrm>
            <a:off x="0" y="0"/>
            <a:ext cx="4128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4"/>
          <p:cNvSpPr/>
          <p:nvPr/>
        </p:nvSpPr>
        <p:spPr>
          <a:xfrm>
            <a:off x="4572010" y="1326653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64"/>
          <p:cNvSpPr/>
          <p:nvPr/>
        </p:nvSpPr>
        <p:spPr>
          <a:xfrm>
            <a:off x="4572010" y="2262294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5541250" y="143243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Geral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64"/>
          <p:cNvSpPr/>
          <p:nvPr/>
        </p:nvSpPr>
        <p:spPr>
          <a:xfrm>
            <a:off x="5541225" y="236807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Canvas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64"/>
          <p:cNvSpPr/>
          <p:nvPr/>
        </p:nvSpPr>
        <p:spPr>
          <a:xfrm>
            <a:off x="4572010" y="3166744"/>
            <a:ext cx="650400" cy="650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64"/>
          <p:cNvSpPr/>
          <p:nvPr/>
        </p:nvSpPr>
        <p:spPr>
          <a:xfrm>
            <a:off x="5541225" y="327250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do Sistema Inteligente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458" name="Google Shape;4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00" y="1936825"/>
            <a:ext cx="2263600" cy="1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5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do Sistema Inteligente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65"/>
          <p:cNvSpPr txBox="1"/>
          <p:nvPr/>
        </p:nvSpPr>
        <p:spPr>
          <a:xfrm>
            <a:off x="6326887" y="2063450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Lanar gast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6" name="Google Shape;466;p65" title="FinAssitant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625" y="878038"/>
            <a:ext cx="6022090" cy="33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6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Integrantes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66"/>
          <p:cNvSpPr txBox="1"/>
          <p:nvPr/>
        </p:nvSpPr>
        <p:spPr>
          <a:xfrm>
            <a:off x="6536100" y="4743300"/>
            <a:ext cx="26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66"/>
          <p:cNvSpPr txBox="1"/>
          <p:nvPr/>
        </p:nvSpPr>
        <p:spPr>
          <a:xfrm>
            <a:off x="920075" y="1744250"/>
            <a:ext cx="3891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João Madeira 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66"/>
          <p:cNvSpPr txBox="1"/>
          <p:nvPr/>
        </p:nvSpPr>
        <p:spPr>
          <a:xfrm>
            <a:off x="2981850" y="799063"/>
            <a:ext cx="3891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João Lucas Curi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6" name="Google Shape;476;p66"/>
          <p:cNvPicPr preferRelativeResize="0"/>
          <p:nvPr/>
        </p:nvPicPr>
        <p:blipFill rotWithShape="1">
          <a:blip r:embed="rId3">
            <a:alphaModFix/>
          </a:blip>
          <a:srcRect b="37066" l="3758" r="70234" t="36733"/>
          <a:stretch/>
        </p:blipFill>
        <p:spPr>
          <a:xfrm>
            <a:off x="8695627" y="4324457"/>
            <a:ext cx="349773" cy="32451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5733474" y="3942950"/>
            <a:ext cx="3162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fin-manage.joaomadeira12.repl.co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66"/>
          <p:cNvSpPr txBox="1"/>
          <p:nvPr/>
        </p:nvSpPr>
        <p:spPr>
          <a:xfrm>
            <a:off x="7299224" y="4741025"/>
            <a:ext cx="14622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(32) 99984-3010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66"/>
          <p:cNvSpPr txBox="1"/>
          <p:nvPr/>
        </p:nvSpPr>
        <p:spPr>
          <a:xfrm>
            <a:off x="6624975" y="4359523"/>
            <a:ext cx="2573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PUC MINAS- coreu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0" name="Google Shape;480;p66"/>
          <p:cNvPicPr preferRelativeResize="0"/>
          <p:nvPr/>
        </p:nvPicPr>
        <p:blipFill rotWithShape="1">
          <a:blip r:embed="rId3">
            <a:alphaModFix/>
          </a:blip>
          <a:srcRect b="37570" l="69861" r="4132" t="36228"/>
          <a:stretch/>
        </p:blipFill>
        <p:spPr>
          <a:xfrm>
            <a:off x="8695627" y="3907900"/>
            <a:ext cx="349773" cy="32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6"/>
          <p:cNvPicPr preferRelativeResize="0"/>
          <p:nvPr/>
        </p:nvPicPr>
        <p:blipFill rotWithShape="1">
          <a:blip r:embed="rId3">
            <a:alphaModFix/>
          </a:blip>
          <a:srcRect b="3814" l="71051" r="2941" t="69984"/>
          <a:stretch/>
        </p:blipFill>
        <p:spPr>
          <a:xfrm>
            <a:off x="8695627" y="4697913"/>
            <a:ext cx="349773" cy="32451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6"/>
          <p:cNvSpPr txBox="1"/>
          <p:nvPr/>
        </p:nvSpPr>
        <p:spPr>
          <a:xfrm>
            <a:off x="920075" y="799075"/>
            <a:ext cx="3891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Guilherme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66"/>
          <p:cNvSpPr txBox="1"/>
          <p:nvPr/>
        </p:nvSpPr>
        <p:spPr>
          <a:xfrm>
            <a:off x="2981850" y="1425738"/>
            <a:ext cx="3891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Arthur Candian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66"/>
          <p:cNvSpPr txBox="1"/>
          <p:nvPr/>
        </p:nvSpPr>
        <p:spPr>
          <a:xfrm>
            <a:off x="3281500" y="3600382"/>
            <a:ext cx="57639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https://github.com/ICEI-PUC-Minas-CC-TI/plmg-cc-2023-2-ti2-g04-finmanager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485" name="Google Shape;485;p66"/>
          <p:cNvPicPr preferRelativeResize="0"/>
          <p:nvPr/>
        </p:nvPicPr>
        <p:blipFill rotWithShape="1">
          <a:blip r:embed="rId3">
            <a:alphaModFix/>
          </a:blip>
          <a:srcRect b="37570" l="69861" r="4132" t="36228"/>
          <a:stretch/>
        </p:blipFill>
        <p:spPr>
          <a:xfrm>
            <a:off x="8695627" y="3525125"/>
            <a:ext cx="349773" cy="32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/>
          <p:nvPr/>
        </p:nvSpPr>
        <p:spPr>
          <a:xfrm>
            <a:off x="0" y="0"/>
            <a:ext cx="4128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6"/>
          <p:cNvSpPr/>
          <p:nvPr/>
        </p:nvSpPr>
        <p:spPr>
          <a:xfrm>
            <a:off x="4572010" y="1326653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56"/>
          <p:cNvSpPr/>
          <p:nvPr/>
        </p:nvSpPr>
        <p:spPr>
          <a:xfrm>
            <a:off x="4572010" y="2262294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56"/>
          <p:cNvSpPr/>
          <p:nvPr/>
        </p:nvSpPr>
        <p:spPr>
          <a:xfrm>
            <a:off x="5541250" y="143243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Geral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56"/>
          <p:cNvSpPr/>
          <p:nvPr/>
        </p:nvSpPr>
        <p:spPr>
          <a:xfrm>
            <a:off x="5541225" y="236807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Canvas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56"/>
          <p:cNvSpPr/>
          <p:nvPr/>
        </p:nvSpPr>
        <p:spPr>
          <a:xfrm>
            <a:off x="4572010" y="3166719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6"/>
          <p:cNvSpPr/>
          <p:nvPr/>
        </p:nvSpPr>
        <p:spPr>
          <a:xfrm>
            <a:off x="5541225" y="327250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do Sistema Inteligente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00" y="1936825"/>
            <a:ext cx="2263600" cy="1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/>
          <p:nvPr/>
        </p:nvSpPr>
        <p:spPr>
          <a:xfrm>
            <a:off x="0" y="0"/>
            <a:ext cx="4128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7"/>
          <p:cNvSpPr/>
          <p:nvPr/>
        </p:nvSpPr>
        <p:spPr>
          <a:xfrm>
            <a:off x="4572010" y="1326653"/>
            <a:ext cx="650400" cy="650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57"/>
          <p:cNvSpPr/>
          <p:nvPr/>
        </p:nvSpPr>
        <p:spPr>
          <a:xfrm>
            <a:off x="4572010" y="2262294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57"/>
          <p:cNvSpPr/>
          <p:nvPr/>
        </p:nvSpPr>
        <p:spPr>
          <a:xfrm>
            <a:off x="5541250" y="143243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Geral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7"/>
          <p:cNvSpPr/>
          <p:nvPr/>
        </p:nvSpPr>
        <p:spPr>
          <a:xfrm>
            <a:off x="5541225" y="236807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Canvas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7"/>
          <p:cNvSpPr/>
          <p:nvPr/>
        </p:nvSpPr>
        <p:spPr>
          <a:xfrm>
            <a:off x="4572010" y="3166719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5541225" y="327250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do Sistema Inteligente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91" name="Google Shape;3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00" y="1936825"/>
            <a:ext cx="2263600" cy="1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8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	Implementação Geral - MD5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58"/>
          <p:cNvSpPr txBox="1"/>
          <p:nvPr/>
        </p:nvSpPr>
        <p:spPr>
          <a:xfrm>
            <a:off x="5897062" y="3533125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Lanar gast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776" y="3012012"/>
            <a:ext cx="3843825" cy="18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000" y="1157588"/>
            <a:ext cx="3405960" cy="18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8"/>
          <p:cNvSpPr txBox="1"/>
          <p:nvPr/>
        </p:nvSpPr>
        <p:spPr>
          <a:xfrm>
            <a:off x="729425" y="649150"/>
            <a:ext cx="34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MÉTODO</a:t>
            </a:r>
            <a:r>
              <a:rPr b="1" lang="pt-BR" sz="1800">
                <a:solidFill>
                  <a:schemeClr val="dk1"/>
                </a:solidFill>
              </a:rPr>
              <a:t> DE </a:t>
            </a:r>
            <a:r>
              <a:rPr b="1" lang="pt-BR" sz="1800">
                <a:solidFill>
                  <a:schemeClr val="dk1"/>
                </a:solidFill>
              </a:rPr>
              <a:t>CRIPTOGRAFIA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02" name="Google Shape;402;p58"/>
          <p:cNvSpPr txBox="1"/>
          <p:nvPr/>
        </p:nvSpPr>
        <p:spPr>
          <a:xfrm>
            <a:off x="5129651" y="2571750"/>
            <a:ext cx="297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INSERÇÃO NO BANCO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</a:t>
            </a: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Geral - AUTENTICAÇÃO 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59"/>
          <p:cNvSpPr txBox="1"/>
          <p:nvPr/>
        </p:nvSpPr>
        <p:spPr>
          <a:xfrm>
            <a:off x="6326887" y="2063450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Lanar gast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625" y="1107538"/>
            <a:ext cx="6022088" cy="292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0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		Implementação completa do Sistema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60"/>
          <p:cNvSpPr txBox="1"/>
          <p:nvPr/>
        </p:nvSpPr>
        <p:spPr>
          <a:xfrm>
            <a:off x="6326887" y="2063450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Lanar gast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8" name="Google Shape;418;p60" title="CrudDespesa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000" y="768575"/>
            <a:ext cx="5487976" cy="41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Implementação completa do Sistema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00" y="1862300"/>
            <a:ext cx="4020372" cy="2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326" y="1862300"/>
            <a:ext cx="3948646" cy="2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0" y="0"/>
            <a:ext cx="4128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2"/>
          <p:cNvSpPr/>
          <p:nvPr/>
        </p:nvSpPr>
        <p:spPr>
          <a:xfrm>
            <a:off x="4572010" y="1326653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62"/>
          <p:cNvSpPr/>
          <p:nvPr/>
        </p:nvSpPr>
        <p:spPr>
          <a:xfrm>
            <a:off x="4572010" y="2262294"/>
            <a:ext cx="650400" cy="650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1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62"/>
          <p:cNvSpPr/>
          <p:nvPr/>
        </p:nvSpPr>
        <p:spPr>
          <a:xfrm>
            <a:off x="5541250" y="143243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Geral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5541225" y="236807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Canvas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62"/>
          <p:cNvSpPr/>
          <p:nvPr/>
        </p:nvSpPr>
        <p:spPr>
          <a:xfrm>
            <a:off x="4572010" y="3166719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62"/>
          <p:cNvSpPr/>
          <p:nvPr/>
        </p:nvSpPr>
        <p:spPr>
          <a:xfrm>
            <a:off x="5541225" y="327250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 do Sistema Inteligente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00" y="1936825"/>
            <a:ext cx="2263600" cy="1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3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Sistema Inteligente - IS Canvas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63"/>
          <p:cNvSpPr txBox="1"/>
          <p:nvPr/>
        </p:nvSpPr>
        <p:spPr>
          <a:xfrm>
            <a:off x="6326887" y="2063450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Lanar gast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6" name="Google Shape;4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00" y="944200"/>
            <a:ext cx="7693400" cy="40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187C0"/>
      </a:accent1>
      <a:accent2>
        <a:srgbClr val="57687B"/>
      </a:accent2>
      <a:accent3>
        <a:srgbClr val="359CDB"/>
      </a:accent3>
      <a:accent4>
        <a:srgbClr val="F4AB1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